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6C62C-5FB5-4F7B-89C7-E0D778D7D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9D66CA-436D-4D82-B821-DD4890AAF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A51B4A-034C-4A5B-8352-E6620231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604C5-A2C4-49B4-A32F-3319ACE3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B2E08-7719-45A6-8CF8-3E20D65C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411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ABFE1-15D4-4CA1-B0F7-17508A31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B1F377-F320-4B0B-8481-1E7F10170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511513-368F-4CCC-966A-C8AC0BB8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F25258-5A25-4BF3-A8A1-82783C9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F470DD-FB90-4AE6-8296-A4DE7BEE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707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416A86A-FF26-45D4-8B43-B9C91932F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CF672C-5828-4EED-AB46-75F136A3F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99D265-4790-403C-9AD4-C0710E67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735422-38EB-443B-A87F-8C306EA2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CE27F9-F228-409D-B607-A63C9416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153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75B78-6C68-43E7-88D8-FE878BC2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1AA4E-7081-460B-A946-DDE87AE18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E7E501-4B13-4F54-9D2F-714A0292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87776A-EB07-4CD9-8E6A-231CB1C8C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BC7DB1-6A60-4FF3-A8E7-5B51B396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363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7CF43-B285-4043-B881-08A8F5BE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F69772-640D-4FC8-A0F9-7EA423D1E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52E1D9-73FD-4BF5-881A-44A91252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1D3230-2D41-4F5E-8932-C275A910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9C03E6-024F-49AA-BAD7-AA8BBE41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517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4CEC5-D7C3-4FBF-A1FB-11CB4BC72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7622D1-8B65-464F-83E1-9314E56F2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15C4EE-EE8D-4E07-8F07-55DEBD8BA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0A769-E817-4C25-B800-96F9D856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DA8EAA-F336-488C-BA84-5F910AD0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5F59E0-A107-4458-8D8A-1A6114B1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52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06E08D-54A9-420E-AFF1-EFBF4B5B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5948B6-C59B-4375-8E22-99FA58E84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77F592-CB2B-40EB-915B-2EC808598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FDCAC58-DDE3-4B58-93AF-FA4ACEA79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4A310C-D48A-482D-9C3E-012E47F02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4B8867-F75C-4C87-901E-CF970DE90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09F9E1-9354-4F53-ACE3-1CA8475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E057C37-24F8-4733-B950-8559AFF8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642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8548C8-04B9-4714-A555-0740E8F9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8BB5195-2A03-4A37-A91D-1807B6B5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DD93C-A279-474A-90BD-ADF22D03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45A185-BC4A-452E-A595-FF1611C5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763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E06F61-039B-490E-AA40-1D852C2E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2C5CCC-A521-4622-9780-E6A112E0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C4E0A1-406A-4CA6-9018-669D1578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397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7EE92-028C-4554-A85F-B629AB302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E7AD61-4ACA-4A70-9F05-EFFD1E15F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10D4A0-DA42-41ED-A7AD-BFD49A038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0A6FA0-6576-4B67-A931-7F9382A3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27A6DF-AD2A-4811-8EF5-F21A81DC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8D6C4D-B536-44FE-93A9-25F25911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75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7B105-6BDC-4BE0-B7C1-A18E3640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F67AE9-7FF8-4925-9B61-3DBF6BFAE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DE3ED2-A18E-45F2-93B2-702773268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9C73E5-E495-49FF-B9EF-B0C88F16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BD8EC0-9692-41A3-AC21-8E05D794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780EA3-DC72-4ED6-86C1-D9FEA061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543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1D39E69-D3AE-4EA0-AEBE-2CEFD4316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27A390-04A9-4D5D-A314-FE58E40A3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D7F1D6-1563-4408-8A61-759F448A5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6FE64-E032-484C-9880-375B9E81F056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EE2484-6981-45F7-91FB-177132FEB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8273F0-E5F0-44DF-B531-E78153209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9E6D-515C-4BA5-97D3-2ACAC603BEB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6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7210BC-37C2-48C8-820D-FD0558052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/>
          <a:lstStyle/>
          <a:p>
            <a:r>
              <a:rPr lang="de-AT" b="1" dirty="0">
                <a:latin typeface="Gigi" panose="04040504061007020D02" pitchFamily="82" charset="0"/>
              </a:rPr>
              <a:t>Kreise ziehen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27268C-053D-46E9-BDF8-D191D65937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>
              <a:latin typeface="Gigi" panose="04040504061007020D02" pitchFamily="82" charset="0"/>
            </a:endParaRPr>
          </a:p>
          <a:p>
            <a:r>
              <a:rPr lang="de-AT" b="1" dirty="0">
                <a:latin typeface="Gigi" panose="04040504061007020D02" pitchFamily="82" charset="0"/>
              </a:rPr>
              <a:t>SchülerInnen der vierten MMS </a:t>
            </a:r>
            <a:r>
              <a:rPr lang="de-AT" b="1" dirty="0" err="1">
                <a:latin typeface="Gigi" panose="04040504061007020D02" pitchFamily="82" charset="0"/>
              </a:rPr>
              <a:t>Großpetersdorf</a:t>
            </a:r>
            <a:r>
              <a:rPr lang="de-AT" b="1" dirty="0">
                <a:latin typeface="Gigi" panose="04040504061007020D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5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8A687D8-C567-4193-9336-7D199099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57200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F41744B0-8CF1-4E13-8B65-A5EB22AFD1A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84231">
            <a:off x="5433531" y="3520043"/>
            <a:ext cx="2509515" cy="2658120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119D215-EDD9-452E-BE78-66462CD1E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166070"/>
            <a:ext cx="3932237" cy="47029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b="1" dirty="0">
                <a:latin typeface="Bradley Hand ITC" panose="03070402050302030203" pitchFamily="66" charset="0"/>
              </a:rPr>
              <a:t>Es ist schade, dass Frauen keine Priesterinnen werden dürfen.</a:t>
            </a:r>
          </a:p>
          <a:p>
            <a:pPr>
              <a:lnSpc>
                <a:spcPct val="150000"/>
              </a:lnSpc>
            </a:pPr>
            <a:r>
              <a:rPr lang="de-AT" b="1" dirty="0">
                <a:latin typeface="Bradley Hand ITC" panose="03070402050302030203" pitchFamily="66" charset="0"/>
              </a:rPr>
              <a:t>Uhrzeit, also Beginn der Heiligen Messe, ist zu früh. </a:t>
            </a:r>
          </a:p>
          <a:p>
            <a:pPr>
              <a:lnSpc>
                <a:spcPct val="150000"/>
              </a:lnSpc>
            </a:pPr>
            <a:r>
              <a:rPr lang="de-AT" b="1" dirty="0">
                <a:latin typeface="Bradley Hand ITC" panose="03070402050302030203" pitchFamily="66" charset="0"/>
              </a:rPr>
              <a:t>Wunsch: Bequemere Sitzbänke</a:t>
            </a:r>
          </a:p>
          <a:p>
            <a:pPr>
              <a:lnSpc>
                <a:spcPct val="150000"/>
              </a:lnSpc>
            </a:pPr>
            <a:r>
              <a:rPr lang="de-AT" b="1" dirty="0">
                <a:latin typeface="Bradley Hand ITC" panose="03070402050302030203" pitchFamily="66" charset="0"/>
              </a:rPr>
              <a:t>Die Heilige Messe dauert viel zu lange.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43BD281-07D9-491A-92C2-C8F28CA5A55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05205">
            <a:off x="8703167" y="2898064"/>
            <a:ext cx="2496485" cy="332767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A33A5AC4-1272-430F-BE2A-33A230DC077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10368">
            <a:off x="8356857" y="384813"/>
            <a:ext cx="1976294" cy="2776075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B9BACA7-8CED-40FB-A46A-DD990EAA50F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63805">
            <a:off x="5638336" y="412504"/>
            <a:ext cx="2055913" cy="292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7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0C7521-20D8-4C34-8231-13C20695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379874" cy="616591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6" name="Bildplatzhalter 5">
            <a:extLst>
              <a:ext uri="{FF2B5EF4-FFF2-40B4-BE49-F238E27FC236}">
                <a16:creationId xmlns:a16="http://schemas.microsoft.com/office/drawing/2014/main" id="{35CECEB0-6796-4BC5-8171-37D6BAC1C5A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23611">
            <a:off x="6411294" y="115750"/>
            <a:ext cx="3111317" cy="3417526"/>
          </a:xfr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985798-2709-4070-97CB-544BFA410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392572"/>
            <a:ext cx="3312762" cy="4476416"/>
          </a:xfrm>
        </p:spPr>
        <p:txBody>
          <a:bodyPr/>
          <a:lstStyle/>
          <a:p>
            <a:r>
              <a:rPr lang="de-AT" sz="1800" b="1" dirty="0">
                <a:latin typeface="Bradley Hand ITC" panose="03070402050302030203" pitchFamily="66" charset="0"/>
                <a:cs typeface="Arial" panose="020B0604020202020204" pitchFamily="34" charset="0"/>
              </a:rPr>
              <a:t>Mich stört, dass die Kirche so früh beginnt. </a:t>
            </a:r>
          </a:p>
          <a:p>
            <a:r>
              <a:rPr lang="de-AT" sz="1800" b="1" dirty="0">
                <a:latin typeface="Bradley Hand ITC" panose="03070402050302030203" pitchFamily="66" charset="0"/>
                <a:cs typeface="Arial" panose="020B0604020202020204" pitchFamily="34" charset="0"/>
              </a:rPr>
              <a:t>Die Gottesdienste dauern zu lange. </a:t>
            </a:r>
          </a:p>
          <a:p>
            <a:r>
              <a:rPr lang="de-AT" sz="1800" b="1" dirty="0">
                <a:latin typeface="Bradley Hand ITC" panose="03070402050302030203" pitchFamily="66" charset="0"/>
                <a:cs typeface="Arial" panose="020B0604020202020204" pitchFamily="34" charset="0"/>
              </a:rPr>
              <a:t>Es ist immer so kalt in der Kirche.</a:t>
            </a:r>
          </a:p>
          <a:p>
            <a:r>
              <a:rPr lang="de-AT" sz="1800" b="1" dirty="0">
                <a:latin typeface="Bradley Hand ITC" panose="03070402050302030203" pitchFamily="66" charset="0"/>
                <a:cs typeface="Arial" panose="020B0604020202020204" pitchFamily="34" charset="0"/>
              </a:rPr>
              <a:t>Das frühe Aufstehen</a:t>
            </a: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63B136E-8590-426D-A93A-803356A60F5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68549">
            <a:off x="8772988" y="2462692"/>
            <a:ext cx="2881425" cy="387512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90B6054-36BB-4134-9BB1-96508F384A8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52504">
            <a:off x="4814091" y="3262435"/>
            <a:ext cx="2563817" cy="273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07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Gigi</vt:lpstr>
      <vt:lpstr>Office</vt:lpstr>
      <vt:lpstr>Kreise ziehen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Kreise ziehen</dc:title>
  <dc:creator>patrizia.spendier@gmail.com</dc:creator>
  <cp:lastModifiedBy>walter.hermann@schule.at</cp:lastModifiedBy>
  <cp:revision>5</cp:revision>
  <dcterms:created xsi:type="dcterms:W3CDTF">2022-01-20T07:08:08Z</dcterms:created>
  <dcterms:modified xsi:type="dcterms:W3CDTF">2022-01-20T11:34:07Z</dcterms:modified>
</cp:coreProperties>
</file>