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BCDD9-6A65-4653-89BE-DF15F4D18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29A9AC-0228-4B0D-9015-E54F6578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2709DB-DEF7-46DE-828B-745E5BF8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387BF9-4CEA-4379-B639-0BF56E22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3A68FA-7962-4771-ABF8-8CBF498E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072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60F96-4905-4ECB-90A7-E840BA59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AE3E4C-03B0-4E00-A639-5E104BC1F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2813B4-93E3-4BDA-81C2-18ADC1CF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856C7C-D812-45BF-B848-11A498B7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194227-4063-4DA1-90BD-99A30C1F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265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FA3FB10-C03A-4BAE-9E2C-F6FBCA17A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E350DB-60E6-472C-99CE-947BD493E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75033F-2332-4AB2-B85F-9E8AC6B7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14AB2B-B5A1-4EAB-A8AC-3269E330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B4EED-C8DB-4B63-81B2-203479BE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355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9458C-FA9E-4880-B327-760E4E9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535A25-805D-4A32-AAB3-00D13142C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0DDEC4-AC69-494F-8759-C61CB867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2E4A62-5417-452A-B64D-74C62C85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D248BA-1C08-4239-8B86-D9F36945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283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4ADD89-C054-4819-9F71-6B4233B9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E0F1BD-5FD1-4CF9-84CE-516EFEB58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DDF064-4C27-4150-97AF-318BF96F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423F8F-1133-4246-BBC8-747CA1FD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2118FF-1D65-41E7-9B4D-5E7ABBA1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605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BBDB3-51B4-44D3-B8F1-84E35406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04E8B7-D326-4F30-9030-CCCD60E89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C13318-DC60-4D3E-BF38-76AE3166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229DAE-2773-4EDC-A7D4-B7063817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BF0301-387A-4D81-B5B4-1F11F25C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5EBD2B2-6A56-43B8-9402-05CF5738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881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DDA8CB-8632-47F2-AEB9-863C8590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8E562E-EF2D-44F2-8DAB-3948B4A35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A845CC-06AF-4962-B902-D459839F5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5EBDAC-DF20-44F2-8248-538D7DCB4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18201F-F55F-419B-98E5-21A4A109E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4FCC1E-5A99-493D-892B-1F77FF5E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BA38565-7B1E-4C21-8F70-5A904743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6B57A9-2859-4A2E-848C-591DCDCB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13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BDBCF0-24A1-47C5-90C6-0DB94EF5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BCAFC0-B2E5-4472-8488-8BD16DF0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9A9D37-DA5C-48CE-8D2A-4892791B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8FDC6D-8B18-49AA-A84A-70B4AB24F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862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985FD3-A729-46B0-98F7-3CE54F653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55FB26-BFBE-4743-85F1-A231BBC5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B8AEF9-90F6-4717-8C8A-6367D9D1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49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DC482-14CF-4F3D-BAAC-C433EAD0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0ACCC3-A73D-4453-AB56-9F3EB948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D7B216-496A-415D-BC88-91A6D7D59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DCF516-4EB1-44B5-9405-CFC7DE82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FD289A-B20B-463C-9F93-1F81B2C1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5F1218-06EC-4F82-8F97-E6A1DC941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E80F0-8CE3-451B-B889-1C2C1B1A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F7387E1-9918-4028-A9E4-DC58CB2D8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9C1111-3C79-4FDC-95E4-C202D1B1D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F3FB87-0D76-40BB-B556-807E7E963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6ABFD4-7B39-4BE0-A5C2-3D46F12D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AFA98D-D0DC-47CB-902A-CC958039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201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544C78-D875-4850-B64F-A9047B90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2BE72B-41F0-477D-A5F5-718748100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903360-01B3-4A4A-8D3C-39CEA028C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76D3-184E-4571-8FB0-876BEB5FD412}" type="datetimeFigureOut">
              <a:rPr lang="de-AT" smtClean="0"/>
              <a:t>20.01.2022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5BFDAD-A0D9-437E-865B-708CF5F67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C342C4-6869-4EA4-88A0-F0AF74DF8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FD11-8C52-4A28-A0D2-CE494CA532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85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B4DA6-750A-47B0-860F-CF03843EE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8000" dirty="0">
                <a:latin typeface="Forte" panose="03060902040502070203" pitchFamily="66" charset="0"/>
              </a:rPr>
              <a:t>Kreise ziehen </a:t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6A096D-66D6-4A35-8508-5D0B6DF78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52516"/>
          </a:xfrm>
        </p:spPr>
        <p:txBody>
          <a:bodyPr/>
          <a:lstStyle/>
          <a:p>
            <a:r>
              <a:rPr lang="de-AT" dirty="0"/>
              <a:t>SchülerInnen der 2. Musikmittelschule </a:t>
            </a:r>
            <a:r>
              <a:rPr lang="de-AT" dirty="0" err="1"/>
              <a:t>Großpetersdorf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6554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04FC9155-17A6-43EB-82D7-17E6FF867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237262" cy="531812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1937382-1E18-4357-8BAD-9CA1C62F26F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80535">
            <a:off x="4588778" y="989013"/>
            <a:ext cx="3651122" cy="3012536"/>
          </a:xfrm>
        </p:spPr>
      </p:pic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67772B64-13DD-4578-ACA0-551610A9D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300294"/>
            <a:ext cx="3237262" cy="4568694"/>
          </a:xfrm>
        </p:spPr>
        <p:txBody>
          <a:bodyPr/>
          <a:lstStyle/>
          <a:p>
            <a:r>
              <a:rPr lang="de-AT" dirty="0">
                <a:latin typeface="Forte" panose="03060902040502070203" pitchFamily="66" charset="0"/>
              </a:rPr>
              <a:t>Mehr Kinder- und Jugendlieder </a:t>
            </a:r>
          </a:p>
          <a:p>
            <a:r>
              <a:rPr lang="de-AT" dirty="0">
                <a:latin typeface="Forte" panose="03060902040502070203" pitchFamily="66" charset="0"/>
              </a:rPr>
              <a:t>Kürzere Gottesdienste </a:t>
            </a:r>
          </a:p>
          <a:p>
            <a:r>
              <a:rPr lang="de-AT" dirty="0">
                <a:latin typeface="Forte" panose="03060902040502070203" pitchFamily="66" charset="0"/>
              </a:rPr>
              <a:t>Bessere Sitzplätze </a:t>
            </a:r>
          </a:p>
          <a:p>
            <a:r>
              <a:rPr lang="de-AT" dirty="0">
                <a:latin typeface="Forte" panose="03060902040502070203" pitchFamily="66" charset="0"/>
              </a:rPr>
              <a:t>Einfachere Erzählungen </a:t>
            </a:r>
          </a:p>
          <a:p>
            <a:r>
              <a:rPr lang="de-AT" dirty="0">
                <a:latin typeface="Forte" panose="03060902040502070203" pitchFamily="66" charset="0"/>
              </a:rPr>
              <a:t>Es sollte auch Pfarrerinnen geben</a:t>
            </a:r>
          </a:p>
          <a:p>
            <a:r>
              <a:rPr lang="de-AT" dirty="0">
                <a:latin typeface="Forte" panose="03060902040502070203" pitchFamily="66" charset="0"/>
              </a:rPr>
              <a:t>Offenheit- mehr an die heutige Zeit anpassen </a:t>
            </a:r>
          </a:p>
          <a:p>
            <a:r>
              <a:rPr lang="de-AT" dirty="0">
                <a:latin typeface="Forte" panose="03060902040502070203" pitchFamily="66" charset="0"/>
              </a:rPr>
              <a:t>Mehr Zusammenhalt </a:t>
            </a:r>
          </a:p>
          <a:p>
            <a:r>
              <a:rPr lang="de-AT" dirty="0">
                <a:latin typeface="Forte" panose="03060902040502070203" pitchFamily="66" charset="0"/>
              </a:rPr>
              <a:t>Ehe für alle</a:t>
            </a:r>
          </a:p>
          <a:p>
            <a:r>
              <a:rPr lang="de-AT" dirty="0">
                <a:latin typeface="Forte" panose="03060902040502070203" pitchFamily="66" charset="0"/>
              </a:rPr>
              <a:t>Eine wärmere Kirche </a:t>
            </a:r>
          </a:p>
          <a:p>
            <a:r>
              <a:rPr lang="de-AT" dirty="0">
                <a:latin typeface="Forte" panose="03060902040502070203" pitchFamily="66" charset="0"/>
              </a:rPr>
              <a:t>Ich wünsche mir, dass Papst </a:t>
            </a:r>
          </a:p>
          <a:p>
            <a:r>
              <a:rPr lang="de-AT" dirty="0">
                <a:latin typeface="Forte" panose="03060902040502070203" pitchFamily="66" charset="0"/>
              </a:rPr>
              <a:t>Franziskus ins Burgenland kommt. </a:t>
            </a:r>
          </a:p>
          <a:p>
            <a:r>
              <a:rPr lang="de-AT" dirty="0">
                <a:latin typeface="Forte" panose="03060902040502070203" pitchFamily="66" charset="0"/>
              </a:rPr>
              <a:t>Mehr Bewegung z.B. Tanz, </a:t>
            </a:r>
          </a:p>
          <a:p>
            <a:endParaRPr lang="de-AT" dirty="0">
              <a:latin typeface="Forte" panose="03060902040502070203" pitchFamily="66" charset="0"/>
            </a:endParaRP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4B5AE87D-34CE-4278-94F3-365C139F64E9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98379">
            <a:off x="8239900" y="1098958"/>
            <a:ext cx="3629608" cy="5090574"/>
          </a:xfrm>
        </p:spPr>
      </p:pic>
    </p:spTree>
    <p:extLst>
      <p:ext uri="{BB962C8B-B14F-4D97-AF65-F5344CB8AC3E}">
        <p14:creationId xmlns:p14="http://schemas.microsoft.com/office/powerpoint/2010/main" val="316319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7F536151-1320-4E85-8203-B0986A23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2876535" cy="297809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BD0B420-6285-4DA0-B7D5-4992F35DF41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27059">
            <a:off x="4469466" y="889233"/>
            <a:ext cx="3389153" cy="4209307"/>
          </a:xfr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904ABC48-0B12-4741-A5EB-84CB2110E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987294"/>
            <a:ext cx="3002370" cy="48816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Mich stört, dass die Plätze so weit weg vom Altar sind.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Die Messen dauern zu lange und werden dann manchmal langweilig.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Sitzplätze sind ungemütlich.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Mehr Lieder für jüngere Menschen.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Und wenn ich in der Kirche sitze, dann sehe ich fast nichts, weil andere vor mir sitzen. </a:t>
            </a:r>
          </a:p>
          <a:p>
            <a:endParaRPr lang="de-AT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CD7E1CAE-4AFA-4BDB-B2A2-EC7E2077D5ED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42947">
            <a:off x="8185790" y="755009"/>
            <a:ext cx="3440657" cy="4881694"/>
          </a:xfrm>
        </p:spPr>
      </p:pic>
    </p:spTree>
    <p:extLst>
      <p:ext uri="{BB962C8B-B14F-4D97-AF65-F5344CB8AC3E}">
        <p14:creationId xmlns:p14="http://schemas.microsoft.com/office/powerpoint/2010/main" val="169617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93B5B76B-0BA2-4530-8F66-EB2506A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3010759" cy="624980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39E3115-49CF-413A-9EDA-7C7E9A746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19800">
            <a:off x="4503706" y="906010"/>
            <a:ext cx="3000030" cy="3682767"/>
          </a:xfr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8A54497-D990-479C-8411-96393A7C8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358566"/>
            <a:ext cx="3103038" cy="45104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Wichtig ist: dass die Kirche Spenden sammelt, dass jeden Sonntag Gottesdienst ist. 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Sitzbänke heizen. 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85B86CE-650C-4EC4-9C5F-E0E36103765D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11807">
            <a:off x="8103650" y="2099665"/>
            <a:ext cx="2824063" cy="3769323"/>
          </a:xfrm>
        </p:spPr>
      </p:pic>
    </p:spTree>
    <p:extLst>
      <p:ext uri="{BB962C8B-B14F-4D97-AF65-F5344CB8AC3E}">
        <p14:creationId xmlns:p14="http://schemas.microsoft.com/office/powerpoint/2010/main" val="71463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3014D0F6-02A0-43A8-BA05-455FD6E8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497321" cy="624980"/>
          </a:xfrm>
        </p:spPr>
        <p:txBody>
          <a:bodyPr/>
          <a:lstStyle/>
          <a:p>
            <a:endParaRPr lang="de-AT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08CAF113-B5EE-4350-93D8-9149D9BC97F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224442">
            <a:off x="5070106" y="1082180"/>
            <a:ext cx="2784787" cy="2785888"/>
          </a:xfrm>
        </p:spPr>
      </p:pic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AC688530-A2B5-4263-B4D8-A3C2EDA2F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317072"/>
            <a:ext cx="3497320" cy="45519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Wünschenswert wären digitale Liedbücher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Es kommt so rüber, dass die Kirche nur für Erwachsene ist.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Nette Priester sind sehr wichtig.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Die Lieder gehören überarbeitet.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Sitzbänke aus Holz sind unbequem</a:t>
            </a:r>
            <a:r>
              <a:rPr lang="de-AT" dirty="0"/>
              <a:t>. </a:t>
            </a:r>
          </a:p>
          <a:p>
            <a:r>
              <a:rPr lang="de-AT" dirty="0">
                <a:latin typeface="Forte" panose="03060902040502070203" pitchFamily="66" charset="0"/>
              </a:rPr>
              <a:t>Mich stört, dass alles immer so lange dauert. 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62E9F6DD-C555-45FB-952A-8D96FF06941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68997">
            <a:off x="8343803" y="1667312"/>
            <a:ext cx="3108183" cy="3523376"/>
          </a:xfrm>
        </p:spPr>
      </p:pic>
    </p:spTree>
    <p:extLst>
      <p:ext uri="{BB962C8B-B14F-4D97-AF65-F5344CB8AC3E}">
        <p14:creationId xmlns:p14="http://schemas.microsoft.com/office/powerpoint/2010/main" val="273842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0F69AEB4-AD09-42AC-AEB0-E4F8C366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463764" cy="339754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A68779F4-DAC8-4A7B-9C03-2D0FAD649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63177">
            <a:off x="4966283" y="1224793"/>
            <a:ext cx="2772480" cy="3954867"/>
          </a:xfrm>
        </p:spPr>
      </p:pic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53A145D-EB54-4222-9622-EC7F8CECE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56345"/>
            <a:ext cx="3623155" cy="491264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Ich mag Kirche sehr gerne, aber mich stört, wenn es so lange dauert. </a:t>
            </a:r>
          </a:p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Ich mag besonders den Leib Christi und gehe gerne ministrieren. </a:t>
            </a:r>
          </a:p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Kirche macht viel Spaß, aber mehr Spaß, wenn man den besten Herrn Pfarrer hat. </a:t>
            </a:r>
          </a:p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In der Kirche kann ich Gott besuchen. </a:t>
            </a: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C67819EF-72D6-4D6A-8298-F7B9ED4462E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6352">
            <a:off x="8582365" y="1543574"/>
            <a:ext cx="2764703" cy="4131578"/>
          </a:xfrm>
        </p:spPr>
      </p:pic>
    </p:spTree>
    <p:extLst>
      <p:ext uri="{BB962C8B-B14F-4D97-AF65-F5344CB8AC3E}">
        <p14:creationId xmlns:p14="http://schemas.microsoft.com/office/powerpoint/2010/main" val="81533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345962C1-F5B5-4C58-BBFA-3EF0AF94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7" cy="440422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AC2F6DC-B909-4CBA-81F4-BBF67A31F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19138">
            <a:off x="4984597" y="566257"/>
            <a:ext cx="2901054" cy="4054372"/>
          </a:xfr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E3C244F-56EF-4144-8658-02EB5A938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174459"/>
            <a:ext cx="3317481" cy="4694530"/>
          </a:xfrm>
        </p:spPr>
        <p:txBody>
          <a:bodyPr/>
          <a:lstStyle/>
          <a:p>
            <a:endParaRPr lang="de-AT" dirty="0"/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Kürzere Gottesdienste für Kinder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Bequemere Bänke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Ich gehe in die Kirche, weil ich dort sehr gerne ministriere. Was mir nicht gefällt, dass wir so wenige sind.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Was ich nicht so gerne mag: das lange Stehen. </a:t>
            </a:r>
          </a:p>
          <a:p>
            <a:pPr>
              <a:lnSpc>
                <a:spcPct val="150000"/>
              </a:lnSpc>
            </a:pPr>
            <a:r>
              <a:rPr lang="de-AT" dirty="0">
                <a:latin typeface="Forte" panose="03060902040502070203" pitchFamily="66" charset="0"/>
              </a:rPr>
              <a:t>Was ich gerne mache: Wenn es Feste in der Kirche gibt. </a:t>
            </a:r>
          </a:p>
          <a:p>
            <a:endParaRPr lang="de-AT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6A3BA53-B970-42F4-9FE7-4AF7C845DE3F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609416">
            <a:off x="8400984" y="1811975"/>
            <a:ext cx="3097091" cy="3678730"/>
          </a:xfrm>
        </p:spPr>
      </p:pic>
    </p:spTree>
    <p:extLst>
      <p:ext uri="{BB962C8B-B14F-4D97-AF65-F5344CB8AC3E}">
        <p14:creationId xmlns:p14="http://schemas.microsoft.com/office/powerpoint/2010/main" val="126558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5B09A1E7-3477-4E28-9F65-5F3B7E62C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8143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C473045F-0758-42B7-A031-16D9B6A3F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6038">
            <a:off x="6712755" y="998836"/>
            <a:ext cx="3615552" cy="4873625"/>
          </a:xfr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F14392D-B024-4CBF-B4AD-114BB65F3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Mehr Tanz in der Kirche </a:t>
            </a:r>
          </a:p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Viel mehr für Kinder und Jugendliche organisieren </a:t>
            </a:r>
          </a:p>
          <a:p>
            <a:pPr>
              <a:lnSpc>
                <a:spcPct val="200000"/>
              </a:lnSpc>
            </a:pPr>
            <a:r>
              <a:rPr lang="de-AT" dirty="0">
                <a:latin typeface="Forte" panose="03060902040502070203" pitchFamily="66" charset="0"/>
              </a:rPr>
              <a:t>Mir gefällt wie die Pfarrer erklären …</a:t>
            </a:r>
          </a:p>
          <a:p>
            <a:pPr>
              <a:lnSpc>
                <a:spcPct val="200000"/>
              </a:lnSpc>
            </a:pP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4249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Forte</vt:lpstr>
      <vt:lpstr>Office</vt:lpstr>
      <vt:lpstr>Kreise ziehen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Kreise ziehen</dc:title>
  <dc:creator>patrizia.spendier@gmail.com</dc:creator>
  <cp:lastModifiedBy>patrizia.spendier@gmail.com</cp:lastModifiedBy>
  <cp:revision>19</cp:revision>
  <dcterms:created xsi:type="dcterms:W3CDTF">2022-01-20T06:10:29Z</dcterms:created>
  <dcterms:modified xsi:type="dcterms:W3CDTF">2022-01-20T06:59:16Z</dcterms:modified>
</cp:coreProperties>
</file>